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8" r:id="rId4"/>
    <p:sldId id="257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ameco.com/c/Passive-Components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04800"/>
            <a:ext cx="398679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smtClean="0"/>
              <a:t>Transformer</a:t>
            </a:r>
            <a:endParaRPr lang="en-US" sz="6000" dirty="0"/>
          </a:p>
        </p:txBody>
      </p:sp>
      <p:pic>
        <p:nvPicPr>
          <p:cNvPr id="14338" name="Picture 2" descr="How to Test a Transformer | Hiok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528826"/>
            <a:ext cx="6248400" cy="51445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325562"/>
          </a:xfrm>
        </p:spPr>
        <p:txBody>
          <a:bodyPr>
            <a:noAutofit/>
          </a:bodyPr>
          <a:lstStyle/>
          <a:p>
            <a:r>
              <a:rPr lang="en-US" sz="2800" dirty="0" smtClean="0"/>
              <a:t>Transformer changes voltage</a:t>
            </a:r>
            <a:br>
              <a:rPr lang="en-US" sz="2800" dirty="0" smtClean="0"/>
            </a:br>
            <a:r>
              <a:rPr lang="en-US" sz="2800" dirty="0" smtClean="0"/>
              <a:t>1   High-to-Low</a:t>
            </a:r>
            <a:br>
              <a:rPr lang="en-US" sz="2800" dirty="0" smtClean="0"/>
            </a:br>
            <a:r>
              <a:rPr lang="en-US" sz="2800" dirty="0" smtClean="0"/>
              <a:t>2   Low-to-High</a:t>
            </a:r>
            <a:endParaRPr lang="en-US" sz="2800" dirty="0"/>
          </a:p>
        </p:txBody>
      </p:sp>
      <p:pic>
        <p:nvPicPr>
          <p:cNvPr id="1026" name="Picture 2" descr="Transformer Basics and Transformer Principl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3886200"/>
            <a:ext cx="4491038" cy="1752600"/>
          </a:xfrm>
          <a:prstGeom prst="rect">
            <a:avLst/>
          </a:prstGeom>
          <a:noFill/>
        </p:spPr>
      </p:pic>
      <p:pic>
        <p:nvPicPr>
          <p:cNvPr id="5" name="Picture 4" descr="Why are Transformer and Alternator Ratings in kVA on Shi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514600"/>
            <a:ext cx="3962400" cy="41043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Parts of a Transformer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 Primary coil</a:t>
            </a:r>
          </a:p>
          <a:p>
            <a:r>
              <a:rPr lang="en-US" dirty="0" smtClean="0"/>
              <a:t>Secondary Coil</a:t>
            </a:r>
          </a:p>
          <a:p>
            <a:r>
              <a:rPr lang="en-US" dirty="0" smtClean="0"/>
              <a:t>Iron Core</a:t>
            </a:r>
            <a:endParaRPr lang="en-US" dirty="0"/>
          </a:p>
        </p:txBody>
      </p:sp>
      <p:pic>
        <p:nvPicPr>
          <p:cNvPr id="5" name="Content Placeholder 4" descr="How A Transformer Works: How it Works Jameco Electronics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62400" y="1752601"/>
            <a:ext cx="4724400" cy="2865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Principle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124200" cy="4525963"/>
          </a:xfrm>
        </p:spPr>
        <p:txBody>
          <a:bodyPr/>
          <a:lstStyle/>
          <a:p>
            <a:r>
              <a:rPr lang="en-US" dirty="0" smtClean="0"/>
              <a:t>Electrical flux of Primary coil is linked to secondary coil through laminated soft iron core</a:t>
            </a:r>
            <a:endParaRPr lang="en-US" dirty="0"/>
          </a:p>
        </p:txBody>
      </p:sp>
      <p:pic>
        <p:nvPicPr>
          <p:cNvPr id="5" name="Content Placeholder 4" descr="What is an Ideal Transformer? Circuit and Phasor Diagram"/>
          <p:cNvPicPr>
            <a:picLocks noGrp="1"/>
          </p:cNvPicPr>
          <p:nvPr>
            <p:ph sz="half" idx="2"/>
          </p:nvPr>
        </p:nvPicPr>
        <p:blipFill>
          <a:blip r:embed="rId2"/>
          <a:srcRect t="10984" b="2746"/>
          <a:stretch>
            <a:fillRect/>
          </a:stretch>
        </p:blipFill>
        <p:spPr bwMode="auto">
          <a:xfrm>
            <a:off x="4267200" y="1600200"/>
            <a:ext cx="4876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Transformers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b="1" dirty="0" smtClean="0"/>
              <a:t>Step down Transformer</a:t>
            </a:r>
            <a:r>
              <a:rPr lang="en-US" dirty="0" smtClean="0"/>
              <a:t> </a:t>
            </a:r>
            <a:r>
              <a:rPr lang="en-US" b="1" dirty="0" smtClean="0"/>
              <a:t>:</a:t>
            </a:r>
            <a:r>
              <a:rPr lang="en-US" dirty="0" smtClean="0"/>
              <a:t> </a:t>
            </a:r>
          </a:p>
          <a:p>
            <a:pPr>
              <a:buNone/>
            </a:pPr>
            <a:r>
              <a:rPr lang="en-US" sz="2600" dirty="0" smtClean="0"/>
              <a:t>      when </a:t>
            </a:r>
            <a:r>
              <a:rPr lang="en-US" sz="2600" dirty="0" smtClean="0"/>
              <a:t>the first coil (primary winding) has more turns than the second coil (secondary winding), so the secondary voltage is smaller than the primary voltage</a:t>
            </a:r>
            <a:r>
              <a:rPr lang="en-US" sz="2600" dirty="0" smtClean="0"/>
              <a:t>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b="1" dirty="0" smtClean="0"/>
              <a:t> step-up transformer: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sz="2600" dirty="0" smtClean="0"/>
              <a:t>In This type the </a:t>
            </a:r>
            <a:r>
              <a:rPr lang="en-US" sz="2600" dirty="0" smtClean="0"/>
              <a:t>first coil has less turns than the second coil, causing the secondary voltage to be higher than the primary voltage</a:t>
            </a:r>
            <a:r>
              <a:rPr lang="en-US" dirty="0" smtClean="0"/>
              <a:t>.</a:t>
            </a:r>
            <a:endParaRPr lang="en-US" u="sng" dirty="0" smtClean="0">
              <a:hlinkClick r:id="rId2"/>
            </a:endParaRPr>
          </a:p>
          <a:p>
            <a:pPr>
              <a:buNone/>
            </a:pPr>
            <a:r>
              <a:rPr lang="en-US" sz="2000" dirty="0" smtClean="0"/>
              <a:t>     </a:t>
            </a:r>
            <a:r>
              <a:rPr lang="en-US" sz="2800" b="1" dirty="0" err="1" smtClean="0"/>
              <a:t>Toroidal</a:t>
            </a:r>
            <a:r>
              <a:rPr lang="en-US" sz="2800" b="1" dirty="0" smtClean="0"/>
              <a:t> core  </a:t>
            </a:r>
          </a:p>
          <a:p>
            <a:pPr>
              <a:buNone/>
            </a:pPr>
            <a:r>
              <a:rPr lang="en-US" sz="2600" dirty="0" smtClean="0"/>
              <a:t>      It uses </a:t>
            </a:r>
            <a:r>
              <a:rPr lang="en-US" sz="2600" dirty="0" err="1" smtClean="0"/>
              <a:t>toroid</a:t>
            </a:r>
            <a:r>
              <a:rPr lang="en-US" sz="2600" dirty="0" smtClean="0"/>
              <a:t>-shaped core </a:t>
            </a:r>
            <a:r>
              <a:rPr lang="en-US" sz="2600" dirty="0" smtClean="0"/>
              <a:t>material </a:t>
            </a:r>
            <a:r>
              <a:rPr lang="en-US" sz="2600" dirty="0" smtClean="0"/>
              <a:t>(ring or donut shaped), such as iron core or ferrite core. The ring shape makes the leakage inductance very low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pPr>
              <a:buNone/>
            </a:pPr>
            <a:r>
              <a:rPr lang="en-US" sz="2800" b="1" dirty="0" smtClean="0"/>
              <a:t> </a:t>
            </a:r>
            <a:r>
              <a:rPr lang="en-US" sz="2800" b="1" dirty="0" smtClean="0"/>
              <a:t>   Air </a:t>
            </a:r>
            <a:r>
              <a:rPr lang="en-US" sz="2800" b="1" dirty="0" smtClean="0"/>
              <a:t>core </a:t>
            </a:r>
            <a:r>
              <a:rPr lang="en-US" sz="2800" b="1" dirty="0" smtClean="0"/>
              <a:t>transformer:</a:t>
            </a:r>
          </a:p>
          <a:p>
            <a:pPr>
              <a:buNone/>
            </a:pPr>
            <a:r>
              <a:rPr lang="en-US" sz="2600" dirty="0" smtClean="0"/>
              <a:t>    The flux linkage is made entirely using the air however, they produce low mutual inductance compared to a transformer with a physical core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40</Words>
  <Application>Microsoft Office PowerPoint</Application>
  <PresentationFormat>On-screen Show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Transformer changes voltage 1   High-to-Low 2   Low-to-High</vt:lpstr>
      <vt:lpstr>Main Parts of a Transformer</vt:lpstr>
      <vt:lpstr>Working Principle</vt:lpstr>
      <vt:lpstr>Types of Transformers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</dc:title>
  <dc:creator>Mandeep</dc:creator>
  <cp:lastModifiedBy>gdc</cp:lastModifiedBy>
  <cp:revision>18</cp:revision>
  <dcterms:created xsi:type="dcterms:W3CDTF">2006-08-16T00:00:00Z</dcterms:created>
  <dcterms:modified xsi:type="dcterms:W3CDTF">2022-07-16T11:24:47Z</dcterms:modified>
</cp:coreProperties>
</file>